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0" d="100"/>
          <a:sy n="50" d="100"/>
        </p:scale>
        <p:origin x="984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自訂</PresentationFormat>
  <Paragraphs>0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陳中成Dale</dc:creator>
  <cp:lastModifiedBy>陳中成Dale</cp:lastModifiedBy>
  <cp:revision>1</cp:revision>
  <dcterms:created xsi:type="dcterms:W3CDTF">2006-08-16T00:00:00Z</dcterms:created>
  <dcterms:modified xsi:type="dcterms:W3CDTF">2026-08-11T08:14:32Z</dcterms:modified>
</cp:coreProperties>
</file>